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trictFirstAndLastChars="0" saveSubsetFonts="1">
  <p:sldMasterIdLst>
    <p:sldMasterId id="2147483788" r:id="rId1"/>
  </p:sldMasterIdLst>
  <p:notesMasterIdLst>
    <p:notesMasterId r:id="rId9"/>
  </p:notesMasterIdLst>
  <p:handoutMasterIdLst>
    <p:handoutMasterId r:id="rId10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uthor" initials="A" lastIdx="2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DDDDD"/>
    <a:srgbClr val="EAEAEA"/>
    <a:srgbClr val="C0C0C0"/>
    <a:srgbClr val="5F5F5F"/>
    <a:srgbClr val="969696"/>
    <a:srgbClr val="3C605F"/>
    <a:srgbClr val="85BA68"/>
    <a:srgbClr val="00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588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US" smtClean="0"/>
              <a:t>Student Name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A276F2-E79E-42FF-A1CD-4C1A9387EED1}" type="datetimeFigureOut">
              <a:rPr lang="en-US" smtClean="0"/>
              <a:t>11/4/2012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smtClean="0"/>
              <a:t>Instructor Name, Class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CDDCE4A-C299-479F-A931-57E963F31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8782802"/>
      </p:ext>
    </p:extLst>
  </p:cSld>
  <p:clrMap bg1="lt1" tx1="dk1" bg2="lt2" tx2="dk2" accent1="accent1" accent2="accent2" accent3="accent3" accent4="accent4" accent5="accent5" accent6="accent6" hlink="hlink" folHlink="folHlink"/>
  <p:hf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US" smtClean="0"/>
              <a:t>Student Name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AFB682B-BBE3-4770-B23E-BEDD009E8DFA}" type="datetimeFigureOut">
              <a:rPr lang="en-US" smtClean="0"/>
              <a:pPr/>
              <a:t>11/4/2012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smtClean="0"/>
              <a:t>Instructor Name, Class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EE373B1-41B1-4328-947A-C152F528751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9686702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E373B1-41B1-4328-947A-C152F5287516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5458D8DB-15FE-4DD5-AED5-9970A6E67554}" type="datetime1">
              <a:rPr lang="en-US" smtClean="0"/>
              <a:t>11/4/2012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Instructor Name, Class</a:t>
            </a:r>
            <a:endParaRPr lang="en-US"/>
          </a:p>
        </p:txBody>
      </p:sp>
      <p:sp>
        <p:nvSpPr>
          <p:cNvPr id="7" name="Header Placeholder 6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en-US" smtClean="0"/>
              <a:t>Student Name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874860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E373B1-41B1-4328-947A-C152F5287516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F24BA4B3-0FB7-4DD9-B851-D5CF64C20874}" type="datetime1">
              <a:rPr lang="en-US" smtClean="0"/>
              <a:t>11/4/2012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Instructor Name, Class</a:t>
            </a:r>
            <a:endParaRPr lang="en-US"/>
          </a:p>
        </p:txBody>
      </p:sp>
      <p:sp>
        <p:nvSpPr>
          <p:cNvPr id="7" name="Header Placeholder 6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en-US" smtClean="0"/>
              <a:t>Student Name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75516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2960" y="758952"/>
            <a:ext cx="75438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7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5038" y="4455621"/>
            <a:ext cx="7543800" cy="914400"/>
          </a:xfrm>
        </p:spPr>
        <p:txBody>
          <a:bodyPr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1ABACE-0A3F-4587-85E5-DFB32BC94749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023035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4458C6-F47C-49DE-9341-0892591774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7424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414779"/>
            <a:ext cx="1971675" cy="575742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4638"/>
            <a:ext cx="5800725" cy="58975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7FC2D5-1128-4B58-B455-AB77CE1171C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42746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169863" indent="-169863">
              <a:defRPr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E92432-3773-4F7E-B28E-169AA1CBF84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3937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758952"/>
            <a:ext cx="75438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4453128"/>
            <a:ext cx="7543800" cy="914400"/>
          </a:xfrm>
        </p:spPr>
        <p:txBody>
          <a:bodyPr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212CBA-92B7-40A4-8A44-046714A4803E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650987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14081" y="1845734"/>
            <a:ext cx="3676033" cy="402336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67287" y="1845736"/>
            <a:ext cx="3794995" cy="4023359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98C57-F006-48FF-B4A0-842BFD6ECAA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65374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8457" y="1846052"/>
            <a:ext cx="3566160" cy="736282"/>
          </a:xfrm>
        </p:spPr>
        <p:txBody>
          <a:bodyPr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4080" y="2582334"/>
            <a:ext cx="3680537" cy="328676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5519" y="1846052"/>
            <a:ext cx="3699752" cy="736282"/>
          </a:xfrm>
        </p:spPr>
        <p:txBody>
          <a:bodyPr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567286" y="2582334"/>
            <a:ext cx="3796496" cy="328676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FAD93C-CA27-4906-B0BD-06D05B3932E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9446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26371-9A09-4301-BD9B-2E451E58033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88308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7E86AA-6AE3-46C3-AE3F-C5506EFED58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9881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3" y="0"/>
            <a:ext cx="3038093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3030053" y="0"/>
            <a:ext cx="48006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594359"/>
            <a:ext cx="24003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60237" y="731520"/>
            <a:ext cx="5009393" cy="525780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2926080"/>
            <a:ext cx="2400300" cy="3379124"/>
          </a:xfrm>
        </p:spPr>
        <p:txBody>
          <a:bodyPr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49134" y="6459786"/>
            <a:ext cx="1963883" cy="365125"/>
          </a:xfrm>
        </p:spPr>
        <p:txBody>
          <a:bodyPr/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00450" y="6459786"/>
            <a:ext cx="348615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A1581FE-5095-4383-BDC2-AF6CBA3374F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1787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9141619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2" y="491507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402" y="5037512"/>
            <a:ext cx="7585234" cy="906088"/>
          </a:xfrm>
        </p:spPr>
        <p:txBody>
          <a:bodyPr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2" y="0"/>
            <a:ext cx="9143989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1403" y="5867400"/>
            <a:ext cx="7578999" cy="587433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7A4D45-D039-4EC4-9806-14ED8561BA2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29180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4081" y="1845734"/>
            <a:ext cx="7652680" cy="402336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22961" y="6459786"/>
            <a:ext cx="18542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64639" y="6459786"/>
            <a:ext cx="36171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425344" y="6459786"/>
            <a:ext cx="98401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731642D3-86E9-495E-8AAB-C30957AFBA85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895149" y="1737845"/>
            <a:ext cx="74752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920052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9" r:id="rId1"/>
    <p:sldLayoutId id="2147483790" r:id="rId2"/>
    <p:sldLayoutId id="2147483791" r:id="rId3"/>
    <p:sldLayoutId id="2147483792" r:id="rId4"/>
    <p:sldLayoutId id="2147483793" r:id="rId5"/>
    <p:sldLayoutId id="2147483794" r:id="rId6"/>
    <p:sldLayoutId id="2147483795" r:id="rId7"/>
    <p:sldLayoutId id="2147483796" r:id="rId8"/>
    <p:sldLayoutId id="2147483797" r:id="rId9"/>
    <p:sldLayoutId id="2147483798" r:id="rId10"/>
    <p:sldLayoutId id="2147483799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FontTx/>
        <a:buBlip>
          <a:blip r:embed="rId13"/>
        </a:buBlip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4" Type="http://schemas.microsoft.com/office/2007/relationships/hdphoto" Target="../media/hdphoto1.wdp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Personal Backup Strategy</a:t>
            </a:r>
            <a:endParaRPr lang="en-US" dirty="0"/>
          </a:p>
        </p:txBody>
      </p:sp>
      <p:sp>
        <p:nvSpPr>
          <p:cNvPr id="11469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Protecting My Critical Data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Delete unnecessary or duplicate files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Store related data files in folders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Store all folders in a central location on the hard drive to simplify the backup process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Step 1: Get Organized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0279" y="1845734"/>
            <a:ext cx="4131400" cy="280246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Step 2: Research Backup Media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Research </a:t>
            </a:r>
            <a:r>
              <a:rPr lang="en-US" dirty="0" smtClean="0"/>
              <a:t>backup </a:t>
            </a:r>
            <a:r>
              <a:rPr lang="en-US" dirty="0" smtClean="0"/>
              <a:t>methods for speed, capacity, cost, and performance</a:t>
            </a:r>
          </a:p>
          <a:p>
            <a:pPr lvl="1"/>
            <a:r>
              <a:rPr lang="en-US" dirty="0" smtClean="0"/>
              <a:t>External hard drive</a:t>
            </a:r>
          </a:p>
          <a:p>
            <a:pPr lvl="1"/>
            <a:r>
              <a:rPr lang="en-US" dirty="0" smtClean="0"/>
              <a:t>CD media and burner</a:t>
            </a:r>
          </a:p>
          <a:p>
            <a:pPr lvl="1"/>
            <a:r>
              <a:rPr lang="en-US" dirty="0" smtClean="0"/>
              <a:t>DVD media and burner</a:t>
            </a:r>
          </a:p>
          <a:p>
            <a:pPr lvl="1"/>
            <a:r>
              <a:rPr lang="en-US" dirty="0" smtClean="0"/>
              <a:t>Magnetic tape and drive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Step 3: Create Backup Plan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Determine how often to back up</a:t>
            </a:r>
          </a:p>
          <a:p>
            <a:pPr lvl="1"/>
            <a:r>
              <a:rPr lang="en-US" dirty="0" smtClean="0"/>
              <a:t>Monthly</a:t>
            </a:r>
          </a:p>
          <a:p>
            <a:pPr lvl="1"/>
            <a:r>
              <a:rPr lang="en-US" dirty="0" smtClean="0"/>
              <a:t>Weekly</a:t>
            </a:r>
          </a:p>
          <a:p>
            <a:pPr lvl="1"/>
            <a:r>
              <a:rPr lang="en-US" dirty="0" smtClean="0"/>
              <a:t>Daily</a:t>
            </a:r>
          </a:p>
          <a:p>
            <a:r>
              <a:rPr lang="en-US" dirty="0" smtClean="0"/>
              <a:t>Determine storage location(s)</a:t>
            </a:r>
          </a:p>
          <a:p>
            <a:pPr lvl="1"/>
            <a:r>
              <a:rPr lang="en-US" dirty="0" smtClean="0"/>
              <a:t>On-site</a:t>
            </a:r>
          </a:p>
          <a:p>
            <a:pPr lvl="1"/>
            <a:r>
              <a:rPr lang="en-US" dirty="0" smtClean="0"/>
              <a:t>Off-site</a:t>
            </a:r>
          </a:p>
          <a:p>
            <a:pPr lvl="1"/>
            <a:r>
              <a:rPr lang="en-US" dirty="0" smtClean="0"/>
              <a:t>Duplicate backups at both locations</a:t>
            </a:r>
          </a:p>
          <a:p>
            <a:pPr lvl="1"/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Step 4: Decide Backup Option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dirty="0" smtClean="0"/>
              <a:t>Full backup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 smtClean="0"/>
              <a:t>Incremental backup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 smtClean="0"/>
              <a:t>Differential backup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Step 5: Access Backup Program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US" dirty="0"/>
              <a:t>Click Start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Click Search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Type Control Panel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Click Save backup copies of your files with File History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Choose Settings</a:t>
            </a:r>
          </a:p>
          <a:p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Summary: My Decisions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Organize and centralize files</a:t>
            </a:r>
          </a:p>
          <a:p>
            <a:r>
              <a:rPr lang="en-US" dirty="0" smtClean="0"/>
              <a:t>Use magnetic tape backup system</a:t>
            </a:r>
          </a:p>
          <a:p>
            <a:r>
              <a:rPr lang="en-US" dirty="0" smtClean="0"/>
              <a:t>Create full backups monthly</a:t>
            </a:r>
          </a:p>
          <a:p>
            <a:r>
              <a:rPr lang="en-US" dirty="0" smtClean="0"/>
              <a:t>Create incremental backups weekly</a:t>
            </a:r>
          </a:p>
          <a:p>
            <a:r>
              <a:rPr lang="en-US" dirty="0" smtClean="0"/>
              <a:t>Create two copies of backups and store one on-site and </a:t>
            </a:r>
            <a:r>
              <a:rPr lang="en-US" smtClean="0"/>
              <a:t>one off-site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Retrospect">
  <a:themeElements>
    <a:clrScheme name="*9Orange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Custom 33">
      <a:majorFont>
        <a:latin typeface="Calibri Light" panose="020F0302020204030204"/>
        <a:ea typeface=""/>
        <a:cs typeface=""/>
      </a:majorFont>
      <a:minorFont>
        <a:latin typeface="Calibri" panose="020F0502020204030204"/>
        <a:ea typeface=""/>
        <a:cs typeface="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0</TotalTime>
  <Words>184</Words>
  <Application>Microsoft Office PowerPoint</Application>
  <PresentationFormat>On-screen Show (4:3)</PresentationFormat>
  <Paragraphs>45</Paragraphs>
  <Slides>7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Times New Roman</vt:lpstr>
      <vt:lpstr>Retrospect</vt:lpstr>
      <vt:lpstr>Personal Backup Strategy</vt:lpstr>
      <vt:lpstr>Step 1: Get Organized</vt:lpstr>
      <vt:lpstr>Step 2: Research Backup Media</vt:lpstr>
      <vt:lpstr>Step 3: Create Backup Plan</vt:lpstr>
      <vt:lpstr>Step 4: Decide Backup Option</vt:lpstr>
      <vt:lpstr>Step 5: Access Backup Program</vt:lpstr>
      <vt:lpstr>Summary: My Decisions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2009-12-18T04:56:55Z</dcterms:created>
  <dcterms:modified xsi:type="dcterms:W3CDTF">2012-11-06T17:53:05Z</dcterms:modified>
</cp:coreProperties>
</file>